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36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4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26845"/>
            <a:ext cx="304062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Inspectores o visitadores.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796145"/>
            <a:ext cx="3179301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9067FBE8-DD75-1A86-662F-EC45B6BC21D8}"/>
              </a:ext>
            </a:extLst>
          </p:cNvPr>
          <p:cNvGrpSpPr/>
          <p:nvPr/>
        </p:nvGrpSpPr>
        <p:grpSpPr>
          <a:xfrm>
            <a:off x="5515535" y="242034"/>
            <a:ext cx="2687561" cy="1521913"/>
            <a:chOff x="5515535" y="242034"/>
            <a:chExt cx="2687561" cy="1521913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30 de abril de 2025</a:t>
              </a:r>
            </a:p>
          </p:txBody>
        </p:sp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1DC2559-27F3-B711-D62D-3F9639009E0F}"/>
                </a:ext>
              </a:extLst>
            </p:cNvPr>
            <p:cNvSpPr/>
            <p:nvPr/>
          </p:nvSpPr>
          <p:spPr>
            <a:xfrm>
              <a:off x="5515535" y="589077"/>
              <a:ext cx="17748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30 de abril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137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90</cp:revision>
  <dcterms:created xsi:type="dcterms:W3CDTF">2018-06-12T17:38:37Z</dcterms:created>
  <dcterms:modified xsi:type="dcterms:W3CDTF">2025-05-05T18:47:15Z</dcterms:modified>
</cp:coreProperties>
</file>